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58" r:id="rId7"/>
    <p:sldId id="261" r:id="rId8"/>
    <p:sldId id="267" r:id="rId9"/>
    <p:sldId id="268" r:id="rId10"/>
    <p:sldId id="264" r:id="rId11"/>
    <p:sldId id="265" r:id="rId12"/>
    <p:sldId id="269" r:id="rId13"/>
    <p:sldId id="263" r:id="rId14"/>
    <p:sldId id="266" r:id="rId15"/>
    <p:sldId id="27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 showGuides="1">
      <p:cViewPr varScale="1">
        <p:scale>
          <a:sx n="90" d="100"/>
          <a:sy n="90" d="100"/>
        </p:scale>
        <p:origin x="232" y="83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3.png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F0D89-FC36-2046-8EB9-5395B16C93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CDA3A7E-9E3F-9E43-9176-65EDDB62B3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A29879-075A-6446-AA9D-C7E1FBA6C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38961A-9E54-DD40-ACA5-CB692C845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943194-91E9-5E4D-A458-0E2A5BDD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2384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DE548-1927-A84B-ABC8-6CC66C2D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1EDDDB-D925-184E-9E16-23297093B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46464F-E844-9F46-BBA0-29916EE03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184F65-667D-2347-AE72-0AB8E0B51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D4C683-5C2A-F941-894D-36FFE682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1284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2B75731-1483-4547-BAE9-1A7D315CE5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8BAF24-C8BA-674E-AC9E-4ADE2522F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FE1848-8790-654E-961A-C5B242283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266800-736D-3941-983B-18BDA6203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DC8B1E-89BD-9548-8EBD-0A4BF63D2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2808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C6B7C7-DBEF-4142-BB09-FA3B52364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E6D253-2406-6D43-8850-F8F2FBF69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A3CD88-502B-0F47-B205-0B19DEED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CAABFD-8957-8944-9806-6B039A70C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2FE242-E2A8-074B-A129-1F79E886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37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65814-037C-8346-A052-ADD47DCA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FEB215-5FB6-0740-AA5F-7C3EA923B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732090-C837-1343-B8DE-6C3C10F4F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19DECF-8CEF-CF47-BA19-06BBB0593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5BDC44-C216-F848-A769-66EFE6B43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021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8E0C03-6143-A54F-98C9-8B326ECEF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9B72C2-6BF4-BE43-8088-E044AE1B42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B0925B-A106-5743-9388-F5BBD8E46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8D7B3F-0F63-AA40-9315-4B0EA2576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D03872-87EC-6844-B9D9-2F6CBAAE3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040AA2-A220-3348-9458-2F9EF62FB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7706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AAC03D-6989-EB4B-9281-A87D56867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896196-D675-3042-84B9-C865EC1F7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69BE7C-1657-8B41-AD0D-532214A498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641EE1A-5799-8B47-8077-CE8DD8FDA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4506DF6-3092-044F-B150-C455CE3054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0919C9-1653-834C-93A4-D250E293B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4BC3D24-DAD9-2642-9168-C2D9B5D42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1546AB-5971-0945-A48C-127F7F8A7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5311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BEBFF7-50E0-0A4A-B300-E3B08038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490CFAC-B350-6F48-8732-FA381B033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46F6C2-B235-304F-B1E7-892A99571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B10369D-EE64-1349-9B5C-F73D35716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1982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D28417-280B-6741-B808-47CFC58C9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019EAA-AD6A-B140-8650-2A6793E84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AE3476-5C5A-5242-8444-7B0BF6FB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58270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BC019E-D861-FC40-BBA5-7746881D1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147FED-FF28-A24B-AB5F-39E2DB3F7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BD2E46-1EC0-FC46-9B02-CB1EC9F04C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219721-371C-0545-87FC-8FFAE71C9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7DC355-AB30-BF4F-AE44-AB8D66373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9DFF63-46A7-D341-AD9C-A39B15F11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588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5AAD8D-DB14-EB44-BDD3-B7E17D504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619F4F-CB25-9942-95EB-0E817391B2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4F292B-0D21-B64E-8BC1-B4A06BD7A2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5D85FD-0381-A44F-8DC3-9F7E817B7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530268-5BD3-744C-BA17-6C18EFD05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DCE9C1-2E58-A84E-8F63-C63F33CC1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9253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9DD7CD-0F71-4E42-9657-35F58459B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05201B-A1D1-9E49-8D4D-2EC460A5E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63F9B2-7328-E54F-AE0A-894F6A3390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1F302-5C4D-E641-BFB0-CCED09DE4C9D}" type="datetimeFigureOut">
              <a:rPr kumimoji="1" lang="ko-KR" altLang="en-US" smtClean="0"/>
              <a:t>2018. 10. 30.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102786-E9AC-4F46-A2DB-6491F40036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D7D814-C032-014E-9561-3B485E33D5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42281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4736F99-DF5D-844A-8370-856F404C6EF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B9CF5EE-04BB-424C-9774-930D0E8C5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FE3E8EB-58AA-A741-A287-EF7510AC5336}"/>
                </a:ext>
              </a:extLst>
            </p:cNvPr>
            <p:cNvSpPr/>
            <p:nvPr/>
          </p:nvSpPr>
          <p:spPr>
            <a:xfrm>
              <a:off x="7123815" y="2857167"/>
              <a:ext cx="3571875" cy="272891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kumimoji="1" lang="en-US" altLang="ko-KR" sz="2400" b="1" dirty="0" err="1">
                  <a:solidFill>
                    <a:schemeClr val="tx1"/>
                  </a:solidFill>
                </a:rPr>
                <a:t>Sourcetree</a:t>
              </a:r>
              <a:r>
                <a:rPr kumimoji="1" lang="en-US" altLang="ko-KR" sz="2400" b="1" dirty="0">
                  <a:solidFill>
                    <a:schemeClr val="tx1"/>
                  </a:solidFill>
                </a:rPr>
                <a:t> </a:t>
              </a: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kumimoji="1" lang="en-US" altLang="ko-KR" sz="2400" b="1" dirty="0" err="1">
                  <a:solidFill>
                    <a:schemeClr val="tx1"/>
                  </a:solidFill>
                </a:rPr>
                <a:t>Autolayout</a:t>
              </a:r>
              <a:endParaRPr kumimoji="1" lang="en-US" altLang="ko-KR" sz="2400" b="1" dirty="0">
                <a:solidFill>
                  <a:schemeClr val="tx1"/>
                </a:solidFill>
              </a:endParaRP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kumimoji="1" lang="en-US" altLang="ko-KR" sz="2400" b="1" dirty="0">
                  <a:solidFill>
                    <a:schemeClr val="tx1"/>
                  </a:solidFill>
                </a:rPr>
                <a:t>Segue</a:t>
              </a:r>
              <a:endParaRPr kumimoji="1" lang="ko-KR" altLang="en-US" sz="2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6023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7A23F02-A59B-B048-A548-6AAB69406B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280"/>
          <a:stretch/>
        </p:blipFill>
        <p:spPr>
          <a:xfrm>
            <a:off x="373550" y="335755"/>
            <a:ext cx="4669938" cy="4968105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1F9D364D-44BF-7C42-B8FA-8F1FCACCD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863" y="2457450"/>
            <a:ext cx="5695630" cy="412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113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820474B-21FD-B84A-9ACA-36E868AAC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688" y="888716"/>
            <a:ext cx="10196623" cy="298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664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01C99A9-97BE-2748-83E7-4F3F7A287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76250"/>
            <a:ext cx="6566017" cy="433863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48C3FB3-87FE-894A-804B-B538B8813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8975" y="476250"/>
            <a:ext cx="44577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212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D976389-72D0-9542-B6D0-D81D2240F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863" y="806450"/>
            <a:ext cx="5207000" cy="52451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6272AA43-5821-3E4D-BD59-4C447D2E3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613" y="1671637"/>
            <a:ext cx="1976045" cy="351472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261E0F5-AED6-704F-94FF-F5F0C880EB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9533" y="1672652"/>
            <a:ext cx="1975474" cy="3513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640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0712EBD-C6E2-C449-B830-868A9FF86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637" y="223209"/>
            <a:ext cx="8700725" cy="641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858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1D572D7-32D3-4B49-8B1A-56714625B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848" y="1042194"/>
            <a:ext cx="2779180" cy="47005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9C60D5-4ECB-6842-94AD-FB7CE632ACE0}"/>
              </a:ext>
            </a:extLst>
          </p:cNvPr>
          <p:cNvSpPr txBox="1"/>
          <p:nvPr/>
        </p:nvSpPr>
        <p:spPr>
          <a:xfrm>
            <a:off x="600075" y="271463"/>
            <a:ext cx="1451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/>
              <a:t>-</a:t>
            </a:r>
            <a:r>
              <a:rPr kumimoji="1" lang="ko-KR" altLang="en-US" sz="2800" b="1" dirty="0"/>
              <a:t> 과제 </a:t>
            </a:r>
            <a:r>
              <a:rPr kumimoji="1" lang="en-US" altLang="ko-KR" sz="2800" b="1" dirty="0"/>
              <a:t>-</a:t>
            </a:r>
            <a:endParaRPr kumimoji="1"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131774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A551F38-E256-9F4A-93CE-CFCFC7C482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 r="44922" b="28125"/>
          <a:stretch/>
        </p:blipFill>
        <p:spPr>
          <a:xfrm>
            <a:off x="0" y="0"/>
            <a:ext cx="6715125" cy="15001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66DEA8-92D5-CA40-894C-D69BD2A567B7}"/>
              </a:ext>
            </a:extLst>
          </p:cNvPr>
          <p:cNvSpPr txBox="1"/>
          <p:nvPr/>
        </p:nvSpPr>
        <p:spPr>
          <a:xfrm>
            <a:off x="8998583" y="6320118"/>
            <a:ext cx="2778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dirty="0"/>
              <a:t>https://</a:t>
            </a:r>
            <a:r>
              <a:rPr kumimoji="1" lang="en" altLang="ko-KR" dirty="0" err="1"/>
              <a:t>www.gitignore.io</a:t>
            </a:r>
            <a:r>
              <a:rPr kumimoji="1" lang="en" altLang="ko-KR" dirty="0"/>
              <a:t>/</a:t>
            </a:r>
            <a:endParaRPr kumimoji="1"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DFDDE70-94E3-244F-BC66-0A7766EA1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576" y="1388546"/>
            <a:ext cx="7706057" cy="493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72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5EBE776-2019-0647-8886-4B1BC4DD1A46}"/>
              </a:ext>
            </a:extLst>
          </p:cNvPr>
          <p:cNvSpPr txBox="1"/>
          <p:nvPr/>
        </p:nvSpPr>
        <p:spPr>
          <a:xfrm>
            <a:off x="395725" y="898451"/>
            <a:ext cx="545296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3600" b="1" dirty="0"/>
              <a:t>App Lifecycle </a:t>
            </a:r>
          </a:p>
          <a:p>
            <a:pPr algn="ctr"/>
            <a:r>
              <a:rPr kumimoji="1" lang="en-US" altLang="ko-KR" sz="3600" b="1" dirty="0"/>
              <a:t>Vs </a:t>
            </a:r>
          </a:p>
          <a:p>
            <a:pPr algn="ctr"/>
            <a:r>
              <a:rPr kumimoji="1" lang="en-US" altLang="ko-KR" sz="3600" b="1" dirty="0" err="1"/>
              <a:t>ViewController</a:t>
            </a:r>
            <a:r>
              <a:rPr kumimoji="1" lang="en-US" altLang="ko-KR" sz="3600" b="1" dirty="0"/>
              <a:t> Lifecycle</a:t>
            </a:r>
            <a:endParaRPr kumimoji="1"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57969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6E8ABF9-F710-5A49-AD5E-CCDB0B9BE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753" y="546100"/>
            <a:ext cx="4419600" cy="5308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650AD5-38A3-D345-BB5A-9809B8A3B824}"/>
              </a:ext>
            </a:extLst>
          </p:cNvPr>
          <p:cNvSpPr txBox="1"/>
          <p:nvPr/>
        </p:nvSpPr>
        <p:spPr>
          <a:xfrm>
            <a:off x="5607736" y="829927"/>
            <a:ext cx="6445995" cy="5024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ko-KR" dirty="0"/>
              <a:t>Not Running</a:t>
            </a:r>
          </a:p>
          <a:p>
            <a:pPr>
              <a:lnSpc>
                <a:spcPct val="150000"/>
              </a:lnSpc>
            </a:pPr>
            <a:r>
              <a:rPr lang="en" altLang="ko-KR" dirty="0"/>
              <a:t>	</a:t>
            </a:r>
            <a:r>
              <a:rPr lang="ko-KR" altLang="en-US" dirty="0"/>
              <a:t>앱이 실행되지 않은 상태</a:t>
            </a:r>
            <a:br>
              <a:rPr lang="ko-KR" altLang="en-US" dirty="0"/>
            </a:br>
            <a:r>
              <a:rPr lang="en" altLang="ko-KR" dirty="0"/>
              <a:t>Inactive</a:t>
            </a:r>
          </a:p>
          <a:p>
            <a:pPr>
              <a:lnSpc>
                <a:spcPct val="150000"/>
              </a:lnSpc>
            </a:pPr>
            <a:r>
              <a:rPr lang="en" altLang="ko-KR" dirty="0"/>
              <a:t>	</a:t>
            </a:r>
            <a:r>
              <a:rPr lang="ko-KR" altLang="en-US" dirty="0"/>
              <a:t>앱이 실행중인 상태 그러나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/>
              <a:t>아무런 이벤트를 받지 않는 상태</a:t>
            </a:r>
            <a:br>
              <a:rPr lang="ko-KR" altLang="en-US" dirty="0"/>
            </a:br>
            <a:r>
              <a:rPr lang="en" altLang="ko-KR" dirty="0"/>
              <a:t>Active </a:t>
            </a:r>
          </a:p>
          <a:p>
            <a:pPr>
              <a:lnSpc>
                <a:spcPct val="150000"/>
              </a:lnSpc>
            </a:pPr>
            <a:r>
              <a:rPr lang="en" altLang="ko-KR" dirty="0"/>
              <a:t>	</a:t>
            </a:r>
            <a:r>
              <a:rPr lang="ko-KR" altLang="en-US" dirty="0"/>
              <a:t>앱이 </a:t>
            </a:r>
            <a:r>
              <a:rPr lang="ko-KR" altLang="en-US" dirty="0" err="1"/>
              <a:t>실행중이며</a:t>
            </a:r>
            <a:r>
              <a:rPr lang="ko-KR" altLang="en-US" dirty="0"/>
              <a:t> 이벤트가 발생한 상태</a:t>
            </a:r>
            <a:br>
              <a:rPr lang="ko-KR" altLang="en-US" dirty="0"/>
            </a:br>
            <a:r>
              <a:rPr lang="en" altLang="ko-KR" dirty="0"/>
              <a:t>Background</a:t>
            </a:r>
          </a:p>
          <a:p>
            <a:pPr>
              <a:lnSpc>
                <a:spcPct val="150000"/>
              </a:lnSpc>
            </a:pPr>
            <a:r>
              <a:rPr lang="en" altLang="ko-KR" dirty="0"/>
              <a:t>	</a:t>
            </a:r>
            <a:r>
              <a:rPr lang="ko-KR" altLang="en-US" dirty="0"/>
              <a:t>앱이 백그라운드에 있는 상태 그러나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/>
              <a:t>실행되는 코드가 있는 상태</a:t>
            </a:r>
            <a:br>
              <a:rPr lang="ko-KR" altLang="en-US" dirty="0"/>
            </a:br>
            <a:r>
              <a:rPr lang="en" altLang="ko-KR" dirty="0" err="1"/>
              <a:t>Suspened</a:t>
            </a:r>
            <a:endParaRPr lang="en" altLang="ko-KR" dirty="0"/>
          </a:p>
          <a:p>
            <a:pPr>
              <a:lnSpc>
                <a:spcPct val="150000"/>
              </a:lnSpc>
            </a:pPr>
            <a:r>
              <a:rPr lang="en" altLang="ko-KR" dirty="0"/>
              <a:t>	</a:t>
            </a:r>
            <a:r>
              <a:rPr lang="ko-KR" altLang="en-US" dirty="0"/>
              <a:t>앱이 백그라운드에 있고 실행되는 코드가 없는 상태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8485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13542838-AF7F-7C45-BACD-86C6CBC7B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083" y="521706"/>
            <a:ext cx="7035833" cy="581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07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09442ED-3571-1146-A4BD-E8B1AA350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501" y="861732"/>
            <a:ext cx="4347228" cy="537317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F70BC91-9035-504A-BB65-EF23E228354F}"/>
              </a:ext>
            </a:extLst>
          </p:cNvPr>
          <p:cNvSpPr/>
          <p:nvPr/>
        </p:nvSpPr>
        <p:spPr>
          <a:xfrm>
            <a:off x="6096000" y="1125815"/>
            <a:ext cx="6096000" cy="470898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R" dirty="0" err="1"/>
              <a:t>ViewDidLoad</a:t>
            </a:r>
            <a:r>
              <a:rPr lang="en" altLang="ko-KR" dirty="0"/>
              <a:t> - </a:t>
            </a:r>
            <a:r>
              <a:rPr lang="ko-KR" altLang="en-US" dirty="0"/>
              <a:t>해당 </a:t>
            </a:r>
            <a:r>
              <a:rPr lang="ko-KR" altLang="en-US" dirty="0" err="1"/>
              <a:t>뷰컨트롤러</a:t>
            </a:r>
            <a:r>
              <a:rPr lang="ko-KR" altLang="en-US" dirty="0"/>
              <a:t> 클래스가 생성될 때</a:t>
            </a:r>
            <a:r>
              <a:rPr lang="en-US" altLang="ko-KR" dirty="0"/>
              <a:t>(</a:t>
            </a:r>
            <a:r>
              <a:rPr lang="en" altLang="ko-KR" dirty="0" err="1"/>
              <a:t>ViewWillAppear</a:t>
            </a:r>
            <a:r>
              <a:rPr lang="ko-KR" altLang="en-US" dirty="0"/>
              <a:t>전에 실행</a:t>
            </a:r>
            <a:r>
              <a:rPr lang="en-US" altLang="ko-KR" dirty="0"/>
              <a:t>) </a:t>
            </a:r>
            <a:r>
              <a:rPr lang="ko-KR" altLang="en-US" dirty="0"/>
              <a:t>실행됩니다</a:t>
            </a:r>
            <a:r>
              <a:rPr lang="en-US" altLang="ko-KR" dirty="0"/>
              <a:t>. </a:t>
            </a:r>
            <a:r>
              <a:rPr lang="ko-KR" altLang="en-US" dirty="0"/>
              <a:t>딱 한번만 실행되기 때문에 초기화 할 때 사용 할 수 있습니다</a:t>
            </a:r>
            <a:r>
              <a:rPr lang="en-US" altLang="ko-KR" dirty="0"/>
              <a:t>.</a:t>
            </a:r>
          </a:p>
          <a:p>
            <a:r>
              <a:rPr lang="en-US" altLang="ko-KR" sz="1000" dirty="0"/>
              <a:t> </a:t>
            </a:r>
            <a:br>
              <a:rPr lang="en-US" altLang="ko-KR" dirty="0"/>
            </a:br>
            <a:r>
              <a:rPr lang="en" altLang="ko-KR" dirty="0" err="1"/>
              <a:t>ViewWillAppear</a:t>
            </a:r>
            <a:r>
              <a:rPr lang="en" altLang="ko-KR" dirty="0"/>
              <a:t> - </a:t>
            </a:r>
            <a:r>
              <a:rPr lang="ko-KR" altLang="en-US" dirty="0"/>
              <a:t>뷰 컨트롤러가 화면에 나타나기 직전에 실행됩니다</a:t>
            </a:r>
            <a:r>
              <a:rPr lang="en-US" altLang="ko-KR" dirty="0"/>
              <a:t>. </a:t>
            </a:r>
            <a:r>
              <a:rPr lang="ko-KR" altLang="en-US" dirty="0"/>
              <a:t>뷰 컨트롤러가 나타나기 직전에 항상 실행되기 때문에 해당 뷰 컨트롤러가 나타나기 </a:t>
            </a:r>
            <a:r>
              <a:rPr lang="ko-KR" altLang="en-US" dirty="0" err="1"/>
              <a:t>직전마다</a:t>
            </a:r>
            <a:r>
              <a:rPr lang="ko-KR" altLang="en-US" dirty="0"/>
              <a:t> 일어나는 작업들을 여기에 배치 시킬 수 있습니다</a:t>
            </a:r>
            <a:r>
              <a:rPr lang="en-US" altLang="ko-KR" dirty="0"/>
              <a:t>.</a:t>
            </a:r>
          </a:p>
          <a:p>
            <a:r>
              <a:rPr lang="en-US" altLang="ko-KR" sz="1000" dirty="0"/>
              <a:t> </a:t>
            </a:r>
            <a:br>
              <a:rPr lang="en-US" altLang="ko-KR" dirty="0"/>
            </a:br>
            <a:r>
              <a:rPr lang="en" altLang="ko-KR" dirty="0" err="1"/>
              <a:t>ViewDidAppear</a:t>
            </a:r>
            <a:r>
              <a:rPr lang="en" altLang="ko-KR" dirty="0"/>
              <a:t> - </a:t>
            </a:r>
            <a:r>
              <a:rPr lang="ko-KR" altLang="en-US" dirty="0"/>
              <a:t>뷰 컨트롤러가 화면에 나타난 직후에 실행됩니다</a:t>
            </a:r>
            <a:r>
              <a:rPr lang="en-US" altLang="ko-KR" dirty="0"/>
              <a:t>. </a:t>
            </a:r>
            <a:r>
              <a:rPr lang="ko-KR" altLang="en-US" dirty="0"/>
              <a:t>화면에 적용될 애니메이션을 그리거나 </a:t>
            </a:r>
            <a:r>
              <a:rPr lang="en" altLang="ko-KR" dirty="0"/>
              <a:t>API</a:t>
            </a:r>
            <a:r>
              <a:rPr lang="ko-KR" altLang="en-US" dirty="0"/>
              <a:t>로 </a:t>
            </a:r>
            <a:r>
              <a:rPr lang="ko-KR" altLang="en-US" dirty="0" err="1"/>
              <a:t>부터</a:t>
            </a:r>
            <a:r>
              <a:rPr lang="ko-KR" altLang="en-US" dirty="0"/>
              <a:t> 정보를 받아와 화면을 업데이트 할 때 이곳에 사용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왜냐하면 지나치게 빨리 애니메이션을 그리거나 </a:t>
            </a:r>
            <a:r>
              <a:rPr lang="en" altLang="ko-KR" dirty="0"/>
              <a:t>API</a:t>
            </a:r>
            <a:r>
              <a:rPr lang="ko-KR" altLang="en-US" dirty="0"/>
              <a:t>에서 정보를 받아와 뷰 컨트롤러를 업데이트 할 경우 화면에 반영되지 않습니다</a:t>
            </a:r>
            <a:r>
              <a:rPr lang="en-US" altLang="ko-KR" dirty="0"/>
              <a:t>.</a:t>
            </a:r>
          </a:p>
          <a:p>
            <a:r>
              <a:rPr lang="en-US" altLang="ko-KR" sz="1000" dirty="0"/>
              <a:t> </a:t>
            </a:r>
            <a:br>
              <a:rPr lang="en-US" altLang="ko-KR" dirty="0"/>
            </a:br>
            <a:r>
              <a:rPr lang="en" altLang="ko-KR" dirty="0" err="1"/>
              <a:t>ViewWill</a:t>
            </a:r>
            <a:r>
              <a:rPr lang="en" altLang="ko-KR" dirty="0"/>
              <a:t>/</a:t>
            </a:r>
            <a:r>
              <a:rPr lang="en" altLang="ko-KR" dirty="0" err="1"/>
              <a:t>DidDisappear</a:t>
            </a:r>
            <a:r>
              <a:rPr lang="en" altLang="ko-KR" dirty="0"/>
              <a:t> - </a:t>
            </a:r>
            <a:r>
              <a:rPr lang="ko-KR" altLang="en-US" dirty="0"/>
              <a:t>뷰 컨트롤러가 화면에 나타난 직전</a:t>
            </a:r>
            <a:r>
              <a:rPr lang="en-US" altLang="ko-KR" dirty="0"/>
              <a:t>/</a:t>
            </a:r>
            <a:r>
              <a:rPr lang="ko-KR" altLang="en-US" dirty="0"/>
              <a:t>직후에 실행됩니다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4218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15D2D08-C7A3-A14C-9953-6F0E09BCA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070" y="0"/>
            <a:ext cx="9303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71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9EDBA6C-F7D6-654E-A2B1-CF52274E3A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500" b="15227"/>
          <a:stretch/>
        </p:blipFill>
        <p:spPr>
          <a:xfrm>
            <a:off x="365125" y="428625"/>
            <a:ext cx="8917346" cy="47148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5FD8AA-076C-4942-92C2-C1A3D41AA995}"/>
              </a:ext>
            </a:extLst>
          </p:cNvPr>
          <p:cNvSpPr txBox="1"/>
          <p:nvPr/>
        </p:nvSpPr>
        <p:spPr>
          <a:xfrm>
            <a:off x="5629275" y="4044077"/>
            <a:ext cx="6365845" cy="258532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" altLang="ko-KR" b="1" dirty="0">
                <a:solidFill>
                  <a:schemeClr val="bg1"/>
                </a:solidFill>
              </a:rPr>
              <a:t>let</a:t>
            </a:r>
            <a:r>
              <a:rPr lang="en" altLang="ko-KR" dirty="0">
                <a:solidFill>
                  <a:schemeClr val="bg1"/>
                </a:solidFill>
              </a:rPr>
              <a:t> label: </a:t>
            </a:r>
            <a:r>
              <a:rPr lang="en" altLang="ko-KR" dirty="0" err="1">
                <a:solidFill>
                  <a:schemeClr val="bg1"/>
                </a:solidFill>
              </a:rPr>
              <a:t>UILabel</a:t>
            </a:r>
            <a:r>
              <a:rPr lang="en" altLang="ko-KR" dirty="0">
                <a:solidFill>
                  <a:schemeClr val="bg1"/>
                </a:solidFill>
              </a:rPr>
              <a:t> = </a:t>
            </a:r>
            <a:r>
              <a:rPr lang="en" altLang="ko-KR" dirty="0" err="1">
                <a:solidFill>
                  <a:schemeClr val="bg1"/>
                </a:solidFill>
              </a:rPr>
              <a:t>UILabel</a:t>
            </a:r>
            <a:r>
              <a:rPr lang="en" altLang="ko-KR" dirty="0">
                <a:solidFill>
                  <a:schemeClr val="bg1"/>
                </a:solidFill>
              </a:rPr>
              <a:t>()</a:t>
            </a:r>
          </a:p>
          <a:p>
            <a:r>
              <a:rPr lang="en" altLang="ko-KR" dirty="0">
                <a:solidFill>
                  <a:schemeClr val="bg1"/>
                </a:solidFill>
              </a:rPr>
              <a:t>        </a:t>
            </a:r>
          </a:p>
          <a:p>
            <a:r>
              <a:rPr lang="en" altLang="ko-KR" dirty="0">
                <a:solidFill>
                  <a:schemeClr val="bg1"/>
                </a:solidFill>
              </a:rPr>
              <a:t>        </a:t>
            </a:r>
            <a:r>
              <a:rPr lang="en" altLang="ko-KR" dirty="0" err="1">
                <a:solidFill>
                  <a:schemeClr val="bg1"/>
                </a:solidFill>
              </a:rPr>
              <a:t>label.frame</a:t>
            </a:r>
            <a:r>
              <a:rPr lang="en" altLang="ko-KR" dirty="0">
                <a:solidFill>
                  <a:schemeClr val="bg1"/>
                </a:solidFill>
              </a:rPr>
              <a:t> = .</a:t>
            </a:r>
            <a:r>
              <a:rPr lang="en" altLang="ko-KR" dirty="0" err="1">
                <a:solidFill>
                  <a:schemeClr val="bg1"/>
                </a:solidFill>
              </a:rPr>
              <a:t>init</a:t>
            </a:r>
            <a:r>
              <a:rPr lang="en" altLang="ko-KR" dirty="0">
                <a:solidFill>
                  <a:schemeClr val="bg1"/>
                </a:solidFill>
              </a:rPr>
              <a:t>(x: 50, y: 50, width: 200, height: 21)</a:t>
            </a:r>
          </a:p>
          <a:p>
            <a:r>
              <a:rPr lang="en" altLang="ko-KR" dirty="0">
                <a:solidFill>
                  <a:schemeClr val="bg1"/>
                </a:solidFill>
              </a:rPr>
              <a:t>        </a:t>
            </a:r>
            <a:r>
              <a:rPr lang="en" altLang="ko-KR" dirty="0" err="1">
                <a:solidFill>
                  <a:schemeClr val="bg1"/>
                </a:solidFill>
              </a:rPr>
              <a:t>label.backgroundColor</a:t>
            </a:r>
            <a:r>
              <a:rPr lang="en" altLang="ko-KR" dirty="0">
                <a:solidFill>
                  <a:schemeClr val="bg1"/>
                </a:solidFill>
              </a:rPr>
              <a:t> = </a:t>
            </a:r>
            <a:r>
              <a:rPr lang="en" altLang="ko-KR" dirty="0" err="1">
                <a:solidFill>
                  <a:schemeClr val="bg1"/>
                </a:solidFill>
              </a:rPr>
              <a:t>UIColor.black</a:t>
            </a:r>
            <a:endParaRPr lang="en" altLang="ko-KR" dirty="0">
              <a:solidFill>
                <a:schemeClr val="bg1"/>
              </a:solidFill>
            </a:endParaRPr>
          </a:p>
          <a:p>
            <a:r>
              <a:rPr lang="en" altLang="ko-KR" dirty="0">
                <a:solidFill>
                  <a:schemeClr val="bg1"/>
                </a:solidFill>
              </a:rPr>
              <a:t>        </a:t>
            </a:r>
            <a:r>
              <a:rPr lang="en" altLang="ko-KR" dirty="0" err="1">
                <a:solidFill>
                  <a:schemeClr val="bg1"/>
                </a:solidFill>
              </a:rPr>
              <a:t>label.textColor</a:t>
            </a:r>
            <a:r>
              <a:rPr lang="en" altLang="ko-KR" dirty="0">
                <a:solidFill>
                  <a:schemeClr val="bg1"/>
                </a:solidFill>
              </a:rPr>
              <a:t> = </a:t>
            </a:r>
            <a:r>
              <a:rPr lang="en" altLang="ko-KR" dirty="0" err="1">
                <a:solidFill>
                  <a:schemeClr val="bg1"/>
                </a:solidFill>
              </a:rPr>
              <a:t>UIColor.white</a:t>
            </a:r>
            <a:endParaRPr lang="en" altLang="ko-KR" dirty="0">
              <a:solidFill>
                <a:schemeClr val="bg1"/>
              </a:solidFill>
            </a:endParaRPr>
          </a:p>
          <a:p>
            <a:r>
              <a:rPr lang="en" altLang="ko-KR" dirty="0">
                <a:solidFill>
                  <a:schemeClr val="bg1"/>
                </a:solidFill>
              </a:rPr>
              <a:t>        </a:t>
            </a:r>
            <a:r>
              <a:rPr lang="en" altLang="ko-KR" dirty="0" err="1">
                <a:solidFill>
                  <a:schemeClr val="bg1"/>
                </a:solidFill>
              </a:rPr>
              <a:t>label.textAlignment</a:t>
            </a:r>
            <a:r>
              <a:rPr lang="en" altLang="ko-KR" dirty="0">
                <a:solidFill>
                  <a:schemeClr val="bg1"/>
                </a:solidFill>
              </a:rPr>
              <a:t> = </a:t>
            </a:r>
            <a:r>
              <a:rPr lang="en" altLang="ko-KR" dirty="0" err="1">
                <a:solidFill>
                  <a:schemeClr val="bg1"/>
                </a:solidFill>
              </a:rPr>
              <a:t>NSTextAlignment.center</a:t>
            </a:r>
            <a:endParaRPr lang="en" altLang="ko-KR" dirty="0">
              <a:solidFill>
                <a:schemeClr val="bg1"/>
              </a:solidFill>
            </a:endParaRPr>
          </a:p>
          <a:p>
            <a:r>
              <a:rPr lang="en" altLang="ko-KR" dirty="0">
                <a:solidFill>
                  <a:schemeClr val="bg1"/>
                </a:solidFill>
              </a:rPr>
              <a:t>        </a:t>
            </a:r>
            <a:r>
              <a:rPr lang="en" altLang="ko-KR" dirty="0" err="1">
                <a:solidFill>
                  <a:schemeClr val="bg1"/>
                </a:solidFill>
              </a:rPr>
              <a:t>label.text</a:t>
            </a:r>
            <a:r>
              <a:rPr lang="en" altLang="ko-KR" dirty="0">
                <a:solidFill>
                  <a:schemeClr val="bg1"/>
                </a:solidFill>
              </a:rPr>
              <a:t> = "test label"</a:t>
            </a:r>
          </a:p>
          <a:p>
            <a:r>
              <a:rPr lang="en" altLang="ko-KR" dirty="0">
                <a:solidFill>
                  <a:schemeClr val="bg1"/>
                </a:solidFill>
              </a:rPr>
              <a:t>        </a:t>
            </a:r>
            <a:r>
              <a:rPr lang="en" altLang="ko-KR" b="1" dirty="0" err="1">
                <a:solidFill>
                  <a:schemeClr val="bg1"/>
                </a:solidFill>
              </a:rPr>
              <a:t>self</a:t>
            </a:r>
            <a:r>
              <a:rPr lang="en" altLang="ko-KR" dirty="0" err="1">
                <a:solidFill>
                  <a:schemeClr val="bg1"/>
                </a:solidFill>
              </a:rPr>
              <a:t>.view.addSubview</a:t>
            </a:r>
            <a:r>
              <a:rPr lang="en" altLang="ko-KR" dirty="0">
                <a:solidFill>
                  <a:schemeClr val="bg1"/>
                </a:solidFill>
              </a:rPr>
              <a:t>(label)</a:t>
            </a:r>
          </a:p>
          <a:p>
            <a:endParaRPr kumimoji="1"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899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1149546-3AAD-EE43-875F-70DE33519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07" y="892968"/>
            <a:ext cx="5699052" cy="507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518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55</Words>
  <Application>Microsoft Macintosh PowerPoint</Application>
  <PresentationFormat>와이드스크린</PresentationFormat>
  <Paragraphs>29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황동균</dc:creator>
  <cp:lastModifiedBy>황동균</cp:lastModifiedBy>
  <cp:revision>11</cp:revision>
  <cp:lastPrinted>2018-10-30T08:44:24Z</cp:lastPrinted>
  <dcterms:created xsi:type="dcterms:W3CDTF">2018-10-29T13:36:33Z</dcterms:created>
  <dcterms:modified xsi:type="dcterms:W3CDTF">2018-10-30T08:44:37Z</dcterms:modified>
</cp:coreProperties>
</file>

<file path=docProps/thumbnail.jpeg>
</file>